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95" r:id="rId5"/>
    <p:sldId id="296" r:id="rId6"/>
    <p:sldId id="309" r:id="rId7"/>
    <p:sldId id="271" r:id="rId8"/>
    <p:sldId id="289" r:id="rId9"/>
    <p:sldId id="304" r:id="rId10"/>
    <p:sldId id="305" r:id="rId11"/>
    <p:sldId id="302" r:id="rId12"/>
    <p:sldId id="301" r:id="rId13"/>
    <p:sldId id="303" r:id="rId14"/>
    <p:sldId id="299" r:id="rId15"/>
    <p:sldId id="298" r:id="rId16"/>
    <p:sldId id="272" r:id="rId17"/>
    <p:sldId id="281" r:id="rId18"/>
    <p:sldId id="297" r:id="rId19"/>
    <p:sldId id="300" r:id="rId20"/>
    <p:sldId id="306" r:id="rId21"/>
    <p:sldId id="307" r:id="rId22"/>
    <p:sldId id="308" r:id="rId23"/>
    <p:sldId id="310" r:id="rId24"/>
    <p:sldId id="311" r:id="rId25"/>
    <p:sldId id="312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6" userDrawn="1">
          <p15:clr>
            <a:srgbClr val="A4A3A4"/>
          </p15:clr>
        </p15:guide>
        <p15:guide id="3" orient="horz" pos="3067" userDrawn="1">
          <p15:clr>
            <a:srgbClr val="A4A3A4"/>
          </p15:clr>
        </p15:guide>
        <p15:guide id="4" pos="7491" userDrawn="1">
          <p15:clr>
            <a:srgbClr val="A4A3A4"/>
          </p15:clr>
        </p15:guide>
        <p15:guide id="5" pos="189" userDrawn="1">
          <p15:clr>
            <a:srgbClr val="A4A3A4"/>
          </p15:clr>
        </p15:guide>
        <p15:guide id="6" pos="76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872"/>
    <a:srgbClr val="BFC7CB"/>
    <a:srgbClr val="E5EDF0"/>
    <a:srgbClr val="CBD4D8"/>
    <a:srgbClr val="638EB4"/>
    <a:srgbClr val="A1C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74" autoAdjust="0"/>
    <p:restoredTop sz="96261" autoAdjust="0"/>
  </p:normalViewPr>
  <p:slideViewPr>
    <p:cSldViewPr snapToGrid="0" showGuides="1">
      <p:cViewPr varScale="1">
        <p:scale>
          <a:sx n="103" d="100"/>
          <a:sy n="103" d="100"/>
        </p:scale>
        <p:origin x="630" y="102"/>
      </p:cViewPr>
      <p:guideLst>
        <p:guide orient="horz" pos="2636"/>
        <p:guide orient="horz" pos="3067"/>
        <p:guide pos="7491"/>
        <p:guide pos="189"/>
        <p:guide pos="762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D463B-13A5-4F9E-B817-3BE10ECA119E}" type="datetimeFigureOut">
              <a:rPr lang="de-DE" smtClean="0"/>
              <a:t>26.03.2026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E35C4-6DC1-43AA-81CD-F67C4CC9EF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6703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08B29-B6B4-0E3D-6EEC-91708CCD3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2919393-C9AC-9D6F-4BEC-8413C2C7A7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0933329-5D3A-22FE-743D-00D72FB38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85C46F-819F-AE19-1E57-30ECA843D3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E35C4-6DC1-43AA-81CD-F67C4CC9EFE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4112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9FE10-5430-9EC5-E63F-8ABE7116F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7C14D29-355A-A81B-C0FF-5F32894147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FFE9A8E-6C67-18ED-FA84-994999CCB1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7400A3A-A686-8422-173F-6BFBC97387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E35C4-6DC1-43AA-81CD-F67C4CC9EFED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7457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64351-BA7C-C054-5299-D6DF29DDE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1AE74F9-C317-9537-182F-F2875DD563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06E85BF-4DE2-CC2C-FEF1-594F17A5FB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2A3E444-DAD9-E317-7D61-AACB87D011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E35C4-6DC1-43AA-81CD-F67C4CC9EFE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9550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732D8-666D-3C9D-DFE8-7A20BD4A7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B7DCCFD-518C-A046-D0F4-C876C72948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512B093-3A10-6B20-5227-B5E52216BE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523A800-1B0B-B80E-3A5B-7874E35BD3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E35C4-6DC1-43AA-81CD-F67C4CC9EFE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2697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E35C4-6DC1-43AA-81CD-F67C4CC9EFE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9970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D58D8-6AF8-3B5E-E63F-2ABDB676B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39D82C4-5343-D944-8CEA-E0382F0D7C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BF31156-08A4-1989-68E5-5FE63F5506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69D9830-42E6-DFF9-89A8-8743C9B601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E35C4-6DC1-43AA-81CD-F67C4CC9EFE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5810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65AEE-DBE9-28F5-57A7-F14DA451D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CE55575-E890-7B41-4202-36F8BDA0C1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F6D4BFB-BF88-3F2D-6520-2E65C3FF5E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80A9E5-17B8-1255-6DF4-B540A78E68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E35C4-6DC1-43AA-81CD-F67C4CC9EFE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4233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E35C4-6DC1-43AA-81CD-F67C4CC9EFE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0892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07903-5E64-5937-A3AA-7EF6A1F59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2F343F5-9198-2285-3E14-797EC1870C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729B751-23C3-B7AD-23B4-2DB2E7E778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208811A-56BA-9C5E-4819-AD3F0D9B4F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E35C4-6DC1-43AA-81CD-F67C4CC9EFED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4107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27D62-7D85-8E47-E4A8-9C17E56F7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FDD1DC1-2F2A-56F4-C3A3-B4E5E38E9E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3366108-EFE8-B213-6102-B685802C9D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81249AC-A0DD-016C-8ECE-F652E09A34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E35C4-6DC1-43AA-81CD-F67C4CC9EFED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835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9B9940-FCE5-B719-02A0-190710277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208C115-607D-4F77-C667-7FC3B94494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4A478FB-8BA8-04C0-2923-55ADC4E29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2911-B8E8-49FB-8E2A-4589D16B3971}" type="datetimeFigureOut">
              <a:rPr lang="de-DE" smtClean="0"/>
              <a:t>26.03.2026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042251-D8C3-ADCE-1663-86561EFE6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33FE35-5AE2-0DBB-CC8D-B62325982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518C3-F625-46BF-819E-1196B331F4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9967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03404-362A-080F-A8CB-5EF624697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A497F4E-C305-A9DD-95ED-C51F69966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91C03B-388B-B6CD-F53F-E92488639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2911-B8E8-49FB-8E2A-4589D16B3971}" type="datetimeFigureOut">
              <a:rPr lang="de-DE" smtClean="0"/>
              <a:t>26.03.2026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B4069CD-6D4D-2119-F79A-02433F54B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7E09B9-04B3-F520-1DC5-35C39291F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518C3-F625-46BF-819E-1196B331F4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7070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0161594-310E-F75B-72E4-B0382995BF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6D5AC68-336A-3A19-E39B-81DBE65BDE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937EE0-2103-5BCC-E4F8-70099D891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2911-B8E8-49FB-8E2A-4589D16B3971}" type="datetimeFigureOut">
              <a:rPr lang="de-DE" smtClean="0"/>
              <a:t>26.03.2026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EB5A07-3E19-49BC-06FA-AC45D429A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18ADB6-E667-DB0C-992B-2498A2370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518C3-F625-46BF-819E-1196B331F4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6950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A0F7CE-629B-5367-4805-D4C7A2458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A440B1-092E-44BB-B50E-384FF5FA2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9B1763-2196-E201-ADED-E11DFD30D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2911-B8E8-49FB-8E2A-4589D16B3971}" type="datetimeFigureOut">
              <a:rPr lang="de-DE" smtClean="0"/>
              <a:t>26.03.2026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B646E8F-15E8-9A19-A5C0-D71A75A9E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6FADF50-2D4D-9AA7-09BC-BF711A5BB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518C3-F625-46BF-819E-1196B331F4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6833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39285C-5169-C60A-720D-50BF782FA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EB1D72C-9572-0243-04B9-CCF9F4779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4F15C31-EFF2-B362-A222-9E625AA74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2911-B8E8-49FB-8E2A-4589D16B3971}" type="datetimeFigureOut">
              <a:rPr lang="de-DE" smtClean="0"/>
              <a:t>26.03.2026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BD3FA59-A2F4-0A92-A138-53A47BC4A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9D36E1-78C7-2FDE-5431-3FCFDB3AF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518C3-F625-46BF-819E-1196B331F4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880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7F4922-DCC1-3806-A9CC-FE08E1380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EC280F-41F9-B33E-E2CC-119D9FDA13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E69D1B5-E6AD-A2DC-71E6-7777F37F2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B01AE79-60B6-6C47-F4AB-72EFE6B66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2911-B8E8-49FB-8E2A-4589D16B3971}" type="datetimeFigureOut">
              <a:rPr lang="de-DE" smtClean="0"/>
              <a:t>26.03.2026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2F4B841-F72D-9499-CBF0-73201561B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032BDA8-070B-079A-7CB9-9820F6DEA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518C3-F625-46BF-819E-1196B331F4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959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8FE44F-2B50-09CD-0040-8AD5ED6A0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B7B849-9A7D-5B4D-F48B-D6330C253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3385A75-2995-C060-3564-E725D9A6BE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5925ADC-21F3-898D-D31F-9F001EB9EF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D74C024-1772-314D-4419-B211DF5989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64BDE03-42E0-856F-D26E-FE49A7127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2911-B8E8-49FB-8E2A-4589D16B3971}" type="datetimeFigureOut">
              <a:rPr lang="de-DE" smtClean="0"/>
              <a:t>26.03.2026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EC0EAC6-FDB4-FEF4-ADD2-D99976F2A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955C8B3-E958-909E-510B-F1E897FF5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518C3-F625-46BF-819E-1196B331F4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9868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3748AD-1774-5009-523F-765964DBA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7FBD019-87F0-45B0-6AF7-BEC0DA824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2911-B8E8-49FB-8E2A-4589D16B3971}" type="datetimeFigureOut">
              <a:rPr lang="de-DE" smtClean="0"/>
              <a:t>26.03.2026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8DBBC66-1049-8C11-4765-0D0C298C3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E966919-D625-10E0-44AB-104CA160D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518C3-F625-46BF-819E-1196B331F4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566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9C3E3D2-3871-9492-DAC0-DC65218FB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2911-B8E8-49FB-8E2A-4589D16B3971}" type="datetimeFigureOut">
              <a:rPr lang="de-DE" smtClean="0"/>
              <a:t>26.03.2026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FFDFF72-4D84-18DC-F9E5-4A23A2BD3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4E6F0D-44CF-1FA6-1964-AFE840C0B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518C3-F625-46BF-819E-1196B331F4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043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96E845-5379-D102-B37B-A9A5050CC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7CD854-A1EF-99DD-031D-8233CFF9A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8998F9F-F869-3733-41AA-26D538AA50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490558C-08CD-9CB8-5A56-5B897FB71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2911-B8E8-49FB-8E2A-4589D16B3971}" type="datetimeFigureOut">
              <a:rPr lang="de-DE" smtClean="0"/>
              <a:t>26.03.2026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E77C9AB-F4DB-7584-C1E8-993FD7061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3CCA3A6-2DF0-0381-6F9E-0349F15D3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518C3-F625-46BF-819E-1196B331F4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7087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06ED25-836C-A0D6-975C-F042561DD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05B5FD2-0516-2780-CBB6-FAF1FF745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33A7DE6-10A4-FF8A-4705-A292597B8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F7610B2-BEF0-BB57-FCB0-5AB60C585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2911-B8E8-49FB-8E2A-4589D16B3971}" type="datetimeFigureOut">
              <a:rPr lang="de-DE" smtClean="0"/>
              <a:t>26.03.2026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1D0EEEA-8464-3138-2517-208E7442B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8433C03-8898-8C48-193C-85B597D4F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518C3-F625-46BF-819E-1196B331F4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5635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4872870-4D01-35B5-CC19-8E469C813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AB64EF1-FE58-9CA6-DF36-1E744E5AA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F659E7E-F409-4475-F1DA-81CC7EDBC8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AA2911-B8E8-49FB-8E2A-4589D16B3971}" type="datetimeFigureOut">
              <a:rPr lang="de-DE" smtClean="0"/>
              <a:t>26.03.2026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D740C22-6F16-2BE1-B6C3-BCF45B36B9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11BBF3-8E58-5160-7C4B-BEEC8E608A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6518C3-F625-46BF-819E-1196B331F4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9580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20C3D0-42BE-F7BA-3916-F0F2F264F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außen, Fahrzeug, Landfahrzeug, Rad enthält.&#10;&#10;KI-generierte Inhalte können fehlerhaft sein.">
            <a:extLst>
              <a:ext uri="{FF2B5EF4-FFF2-40B4-BE49-F238E27FC236}">
                <a16:creationId xmlns:a16="http://schemas.microsoft.com/office/drawing/2014/main" id="{49F3ED5D-8F86-25B1-C1D8-42CD468825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>
            <a:fillRect/>
          </a:stretch>
        </p:blipFill>
        <p:spPr>
          <a:xfrm>
            <a:off x="-82550" y="0"/>
            <a:ext cx="12274550" cy="68580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7733264C-12D9-BB22-FB99-68C84267335F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361D98D-0184-3928-DDDF-AA247DCB984C}"/>
              </a:ext>
            </a:extLst>
          </p:cNvPr>
          <p:cNvSpPr txBox="1"/>
          <p:nvPr/>
        </p:nvSpPr>
        <p:spPr>
          <a:xfrm>
            <a:off x="8496301" y="4184650"/>
            <a:ext cx="339566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Audi</a:t>
            </a: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World Dealer Conference</a:t>
            </a:r>
          </a:p>
          <a:p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Four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week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week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halls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300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guests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 100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Driving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action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On- &amp; Off-Road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Hot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laps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LMS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pilots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231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B7B9F3-11D3-0769-E8CF-67A923E7C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Im Haus, Kleidung, Person, Computer enthält.&#10;&#10;KI-generierte Inhalte können fehlerhaft sein.">
            <a:extLst>
              <a:ext uri="{FF2B5EF4-FFF2-40B4-BE49-F238E27FC236}">
                <a16:creationId xmlns:a16="http://schemas.microsoft.com/office/drawing/2014/main" id="{28E5E775-FB15-71A4-E21D-DAC1408A36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9DAAC738-8802-225B-D27E-407D851D1E3F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CC44EFA-0C4A-9E5E-DE8B-0343C56CF64A}"/>
              </a:ext>
            </a:extLst>
          </p:cNvPr>
          <p:cNvSpPr txBox="1"/>
          <p:nvPr/>
        </p:nvSpPr>
        <p:spPr>
          <a:xfrm>
            <a:off x="8611763" y="4184650"/>
            <a:ext cx="32802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Lexus RX</a:t>
            </a: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International Dealer Event</a:t>
            </a:r>
          </a:p>
          <a:p>
            <a:endParaRPr lang="de-DE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Five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weeks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guests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Reveal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tv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studio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quality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Static  &amp;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dynamic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presentation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In- &amp; Outdoor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branding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C1E5C4-8F00-978D-17E7-098AC925C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13358"/>
            <a:ext cx="22044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*This </a:t>
            </a:r>
            <a:r>
              <a:rPr lang="de-DE" altLang="de-DE" sz="1000" dirty="0" err="1">
                <a:solidFill>
                  <a:schemeClr val="bg1"/>
                </a:solidFill>
                <a:latin typeface="Arial" panose="020B0604020202020204" pitchFamily="34" charset="0"/>
              </a:rPr>
              <a:t>picture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was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enhanced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AI.</a:t>
            </a:r>
          </a:p>
        </p:txBody>
      </p:sp>
    </p:spTree>
    <p:extLst>
      <p:ext uri="{BB962C8B-B14F-4D97-AF65-F5344CB8AC3E}">
        <p14:creationId xmlns:p14="http://schemas.microsoft.com/office/powerpoint/2010/main" val="3276610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B1FB5F-6C2B-64FE-9058-324EADE36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Fahrzeug, Landfahrzeug, Rad, Transport enthält.&#10;&#10;KI-generierte Inhalte können fehlerhaft sein.">
            <a:extLst>
              <a:ext uri="{FF2B5EF4-FFF2-40B4-BE49-F238E27FC236}">
                <a16:creationId xmlns:a16="http://schemas.microsoft.com/office/drawing/2014/main" id="{940BD39D-8BB4-0163-0151-72536D4562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303760" cy="6858001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C09C40AC-B386-04F7-7817-A6AB92DE42F6}"/>
              </a:ext>
            </a:extLst>
          </p:cNvPr>
          <p:cNvSpPr/>
          <p:nvPr/>
        </p:nvSpPr>
        <p:spPr>
          <a:xfrm rot="10800000">
            <a:off x="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B206E37-C3EE-82CF-D61D-37661FD38FD4}"/>
              </a:ext>
            </a:extLst>
          </p:cNvPr>
          <p:cNvSpPr txBox="1"/>
          <p:nvPr/>
        </p:nvSpPr>
        <p:spPr>
          <a:xfrm>
            <a:off x="263524" y="4211122"/>
            <a:ext cx="363714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BMW M</a:t>
            </a: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 Tour</a:t>
            </a:r>
          </a:p>
          <a:p>
            <a:endParaRPr lang="de-DE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Authorised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dealer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whole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DACH-region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Testdrive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different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Fast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laps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 (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wet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-)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circuit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Presentation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latest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features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66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985E41-1EB8-F002-ADA9-439C55E84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Kleidung, Person, Mann, Schuhwerk enthält.&#10;&#10;KI-generierte Inhalte können fehlerhaft sein.">
            <a:extLst>
              <a:ext uri="{FF2B5EF4-FFF2-40B4-BE49-F238E27FC236}">
                <a16:creationId xmlns:a16="http://schemas.microsoft.com/office/drawing/2014/main" id="{02B888FA-EC0F-ED65-7B6F-9A689BED89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8005">
            <a:off x="-411633" y="-928180"/>
            <a:ext cx="12989515" cy="8695461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3B7B06C3-45E5-D80C-9DED-643DD8103E4B}"/>
              </a:ext>
            </a:extLst>
          </p:cNvPr>
          <p:cNvSpPr/>
          <p:nvPr/>
        </p:nvSpPr>
        <p:spPr>
          <a:xfrm rot="10800000">
            <a:off x="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23627BA-7A46-CB85-A87E-AAF5556DB52A}"/>
              </a:ext>
            </a:extLst>
          </p:cNvPr>
          <p:cNvSpPr txBox="1"/>
          <p:nvPr/>
        </p:nvSpPr>
        <p:spPr>
          <a:xfrm>
            <a:off x="263524" y="4211122"/>
            <a:ext cx="363714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BMW M</a:t>
            </a: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 Tour</a:t>
            </a:r>
          </a:p>
          <a:p>
            <a:endParaRPr lang="de-DE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Authorised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dealer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whole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DACH-region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Testdrive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different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Fast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laps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 (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wet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-)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circuit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Presentation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latest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features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74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43BA6B-65E5-17AD-25B2-B2DB7DF51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Fahrzeug, Landfahrzeug, draußen, Rad enthält.&#10;&#10;KI-generierte Inhalte können fehlerhaft sein.">
            <a:extLst>
              <a:ext uri="{FF2B5EF4-FFF2-40B4-BE49-F238E27FC236}">
                <a16:creationId xmlns:a16="http://schemas.microsoft.com/office/drawing/2014/main" id="{CC74F85B-B908-4A21-8B54-C2F90AFCB4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-13187"/>
            <a:ext cx="12192002" cy="6858002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9DBCF5C9-40AD-AC68-40FA-94FA4FDC61FC}"/>
              </a:ext>
            </a:extLst>
          </p:cNvPr>
          <p:cNvSpPr/>
          <p:nvPr/>
        </p:nvSpPr>
        <p:spPr>
          <a:xfrm rot="10800000">
            <a:off x="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99A0B60-F656-98E7-D23B-ADD2DF06D9A1}"/>
              </a:ext>
            </a:extLst>
          </p:cNvPr>
          <p:cNvSpPr txBox="1"/>
          <p:nvPr/>
        </p:nvSpPr>
        <p:spPr>
          <a:xfrm>
            <a:off x="263524" y="4211122"/>
            <a:ext cx="363714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BMW M</a:t>
            </a: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 Tour</a:t>
            </a:r>
          </a:p>
          <a:p>
            <a:endParaRPr lang="de-DE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Authorised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dealer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whole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DACH-region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Testdrive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different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Fast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laps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 (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wet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-)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circuit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Presentation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latest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features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828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6E492D-6E45-7EE3-B345-D2D8E4531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außen, Himmel, Kleidung, Person enthält.&#10;&#10;KI-generierte Inhalte können fehlerhaft sein.">
            <a:extLst>
              <a:ext uri="{FF2B5EF4-FFF2-40B4-BE49-F238E27FC236}">
                <a16:creationId xmlns:a16="http://schemas.microsoft.com/office/drawing/2014/main" id="{EB3E5086-D9B6-0DE4-A2DC-0516C9C9CC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79B1D33A-A422-6912-C096-02389807E9C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A6310E7-FE44-84DE-0888-C71D3145EDBD}"/>
              </a:ext>
            </a:extLst>
          </p:cNvPr>
          <p:cNvSpPr txBox="1"/>
          <p:nvPr/>
        </p:nvSpPr>
        <p:spPr>
          <a:xfrm>
            <a:off x="8611763" y="4211122"/>
            <a:ext cx="3280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Skoda 4x4</a:t>
            </a: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Press Driving Experience</a:t>
            </a:r>
          </a:p>
          <a:p>
            <a:endParaRPr lang="de-DE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week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media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VIP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treatment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guest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Race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drivers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board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members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Worldwide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coverage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China launch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Skoda Yeti</a:t>
            </a:r>
          </a:p>
          <a:p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695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DF8B17-7E71-5E8D-3A42-E9464AE0E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Rad, Landfahrzeug, Fahrzeug, Im Haus enthält.&#10;&#10;KI-generierte Inhalte können fehlerhaft sein.">
            <a:extLst>
              <a:ext uri="{FF2B5EF4-FFF2-40B4-BE49-F238E27FC236}">
                <a16:creationId xmlns:a16="http://schemas.microsoft.com/office/drawing/2014/main" id="{B4A77DBC-F469-C3B8-727C-2264E87EA6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A003F0A-4297-4611-DE2A-61E10A220124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2B79F3E-F4A6-9A13-EE0A-2DAA7612717E}"/>
              </a:ext>
            </a:extLst>
          </p:cNvPr>
          <p:cNvSpPr txBox="1"/>
          <p:nvPr/>
        </p:nvSpPr>
        <p:spPr>
          <a:xfrm>
            <a:off x="8611763" y="4211122"/>
            <a:ext cx="3280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Skoda 4x4</a:t>
            </a: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Press Driving Experience</a:t>
            </a:r>
          </a:p>
          <a:p>
            <a:endParaRPr lang="de-DE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week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media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VIP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treatment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guest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Race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drivers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board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members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Worldwide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coverage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China launch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Skoda Yeti</a:t>
            </a:r>
          </a:p>
          <a:p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85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AC887B-A051-CAA5-C694-ACB7F6873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Text, draußen, Auto, Schild enthält.&#10;&#10;KI-generierte Inhalte können fehlerhaft sein.">
            <a:extLst>
              <a:ext uri="{FF2B5EF4-FFF2-40B4-BE49-F238E27FC236}">
                <a16:creationId xmlns:a16="http://schemas.microsoft.com/office/drawing/2014/main" id="{4700E7DD-6012-0C1E-0FDE-3F3E502F68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196C763F-ED7E-2F31-B3C9-DD93814D74A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8C1A608-6C11-2B90-A65A-7AD268CB6C99}"/>
              </a:ext>
            </a:extLst>
          </p:cNvPr>
          <p:cNvSpPr txBox="1"/>
          <p:nvPr/>
        </p:nvSpPr>
        <p:spPr>
          <a:xfrm>
            <a:off x="8611763" y="4211122"/>
            <a:ext cx="3280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Skoda 4x4</a:t>
            </a: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Press Driving Experience</a:t>
            </a:r>
          </a:p>
          <a:p>
            <a:endParaRPr lang="de-DE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week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media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VIP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treatment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guest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Race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drivers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board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members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Worldwide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coverage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China launch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Skoda Yeti</a:t>
            </a:r>
          </a:p>
          <a:p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306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F2A6E-8F3E-DEB4-E4A6-EB6BACC5D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Kleidung, Halle, Person, Menschen enthält.&#10;&#10;KI-generierte Inhalte können fehlerhaft sein.">
            <a:extLst>
              <a:ext uri="{FF2B5EF4-FFF2-40B4-BE49-F238E27FC236}">
                <a16:creationId xmlns:a16="http://schemas.microsoft.com/office/drawing/2014/main" id="{BCB39736-4081-1A08-F29B-2958EDB5D4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1919" y="0"/>
            <a:ext cx="1221392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425153B-4DAD-8FDA-F276-C148BD0CE193}"/>
              </a:ext>
            </a:extLst>
          </p:cNvPr>
          <p:cNvSpPr/>
          <p:nvPr/>
        </p:nvSpPr>
        <p:spPr>
          <a:xfrm rot="10800000">
            <a:off x="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3175A74-83EC-1101-345D-4718EDD9BA7E}"/>
              </a:ext>
            </a:extLst>
          </p:cNvPr>
          <p:cNvSpPr txBox="1"/>
          <p:nvPr/>
        </p:nvSpPr>
        <p:spPr>
          <a:xfrm>
            <a:off x="263524" y="4211122"/>
            <a:ext cx="363714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Suzuki Swift</a:t>
            </a: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 The Trainer Event</a:t>
            </a:r>
          </a:p>
          <a:p>
            <a:endParaRPr lang="de-DE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International Launch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days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á 65 European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managers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Reveal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Workshops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station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Broadcast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whole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239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5FCA2-2A76-F1D2-FAAC-353C975B8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Reifen, Transport, Fahrzeug, Autoteile enthält.&#10;&#10;KI-generierte Inhalte können fehlerhaft sein.">
            <a:extLst>
              <a:ext uri="{FF2B5EF4-FFF2-40B4-BE49-F238E27FC236}">
                <a16:creationId xmlns:a16="http://schemas.microsoft.com/office/drawing/2014/main" id="{FD5872DA-8B35-BC15-9953-8894246592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757" y="0"/>
            <a:ext cx="12178243" cy="68580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512CF278-31E9-9DFA-74C4-C0829F64EDB0}"/>
              </a:ext>
            </a:extLst>
          </p:cNvPr>
          <p:cNvSpPr/>
          <p:nvPr/>
        </p:nvSpPr>
        <p:spPr>
          <a:xfrm rot="10800000">
            <a:off x="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027CC74-D06B-9017-D3DB-14C6FD54F427}"/>
              </a:ext>
            </a:extLst>
          </p:cNvPr>
          <p:cNvSpPr txBox="1"/>
          <p:nvPr/>
        </p:nvSpPr>
        <p:spPr>
          <a:xfrm>
            <a:off x="263525" y="4211122"/>
            <a:ext cx="388021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Suzuki Swift</a:t>
            </a: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 The Trainer Event</a:t>
            </a:r>
          </a:p>
          <a:p>
            <a:endParaRPr lang="de-DE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International Launch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days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á 65 European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managers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Reveal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Workshops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station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Broadcast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whole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931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BF51A-379B-DAC5-58A2-DC934CE74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draußen, Lautsprecher, Auto, Straße enthält.&#10;&#10;KI-generierte Inhalte können fehlerhaft sein.">
            <a:extLst>
              <a:ext uri="{FF2B5EF4-FFF2-40B4-BE49-F238E27FC236}">
                <a16:creationId xmlns:a16="http://schemas.microsoft.com/office/drawing/2014/main" id="{72098F72-0C5C-00D2-F88C-1150FBFCA9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E55E7DE-3B43-571F-A31F-63D7ABAB7314}"/>
              </a:ext>
            </a:extLst>
          </p:cNvPr>
          <p:cNvSpPr/>
          <p:nvPr/>
        </p:nvSpPr>
        <p:spPr>
          <a:xfrm rot="10800000">
            <a:off x="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7B7FE03-4B0C-01F4-0531-8574F8A42B63}"/>
              </a:ext>
            </a:extLst>
          </p:cNvPr>
          <p:cNvSpPr txBox="1"/>
          <p:nvPr/>
        </p:nvSpPr>
        <p:spPr>
          <a:xfrm>
            <a:off x="263524" y="4211122"/>
            <a:ext cx="362556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Suzuki Swift</a:t>
            </a: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 The Trainer Event</a:t>
            </a:r>
          </a:p>
          <a:p>
            <a:endParaRPr lang="de-DE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International Launch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days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á 65 European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managers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Reveal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Workshops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station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Broadcast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whole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734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AF71CE-9DDC-D9D7-5C54-627FA5E61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Rad, Landfahrzeug, Fahrzeug, Reifen enthält.&#10;&#10;KI-generierte Inhalte können fehlerhaft sein.">
            <a:extLst>
              <a:ext uri="{FF2B5EF4-FFF2-40B4-BE49-F238E27FC236}">
                <a16:creationId xmlns:a16="http://schemas.microsoft.com/office/drawing/2014/main" id="{7297B67A-FD65-9EF7-CB70-8A67EB05E1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5893771F-4236-747E-DA0A-1F2F2A437827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F106C27-3D92-0C14-73EB-2B761199200E}"/>
              </a:ext>
            </a:extLst>
          </p:cNvPr>
          <p:cNvSpPr txBox="1"/>
          <p:nvPr/>
        </p:nvSpPr>
        <p:spPr>
          <a:xfrm>
            <a:off x="8496301" y="4184650"/>
            <a:ext cx="339566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Audi</a:t>
            </a: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World Dealer Conference</a:t>
            </a:r>
          </a:p>
          <a:p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Four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week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week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halls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300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guests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 100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Driving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action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On- &amp; Off-Road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Hot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laps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LMS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pilots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642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00A39-CD0B-FE1C-9AA1-73BB73797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Himmel, Fahrzeug, draußen, Landfahrzeug enthält.&#10;&#10;KI-generierte Inhalte können fehlerhaft sein.">
            <a:extLst>
              <a:ext uri="{FF2B5EF4-FFF2-40B4-BE49-F238E27FC236}">
                <a16:creationId xmlns:a16="http://schemas.microsoft.com/office/drawing/2014/main" id="{41E1A8A0-568F-751D-F259-78A980B323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42611FB0-17AB-F5B7-8AAC-7B5D06967D0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9616F51-3A88-569F-0C25-62A823FD0B29}"/>
              </a:ext>
            </a:extLst>
          </p:cNvPr>
          <p:cNvSpPr txBox="1"/>
          <p:nvPr/>
        </p:nvSpPr>
        <p:spPr>
          <a:xfrm>
            <a:off x="8611762" y="4211122"/>
            <a:ext cx="343766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Sports Car Events &amp; </a:t>
            </a: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Circuit Driving</a:t>
            </a:r>
          </a:p>
          <a:p>
            <a:endParaRPr lang="de-DE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Trainings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B2B &amp; B2C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days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adrenaline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Computer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controlled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irrigation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Variable track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characteristics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Extendable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modules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1570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28973-5065-777D-96FC-8DF19D266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Fahrzeug, draußen, Landfahrzeug, Rad enthält.&#10;&#10;KI-generierte Inhalte können fehlerhaft sein.">
            <a:extLst>
              <a:ext uri="{FF2B5EF4-FFF2-40B4-BE49-F238E27FC236}">
                <a16:creationId xmlns:a16="http://schemas.microsoft.com/office/drawing/2014/main" id="{12377373-EEF3-8946-5922-E658145767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72306D92-E08F-9E31-1D79-AA6E062C471A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1B03D11-2DF1-175C-C6CC-A3EFF79C3061}"/>
              </a:ext>
            </a:extLst>
          </p:cNvPr>
          <p:cNvSpPr txBox="1"/>
          <p:nvPr/>
        </p:nvSpPr>
        <p:spPr>
          <a:xfrm>
            <a:off x="8611762" y="4211122"/>
            <a:ext cx="343766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Sports Car Events &amp; </a:t>
            </a: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Circuit Driving</a:t>
            </a:r>
          </a:p>
          <a:p>
            <a:endParaRPr lang="de-DE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Trainings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B2B &amp; B2C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days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adrenaline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Computer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controlled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irrigation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Variable track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characteristics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Extendable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modules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165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D5A3A-4DE9-F252-EC70-9F9965D25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außen, Himmel, Landfahrzeug, Straße enthält.&#10;&#10;KI-generierte Inhalte können fehlerhaft sein.">
            <a:extLst>
              <a:ext uri="{FF2B5EF4-FFF2-40B4-BE49-F238E27FC236}">
                <a16:creationId xmlns:a16="http://schemas.microsoft.com/office/drawing/2014/main" id="{DE4DBF2C-EF2B-EBDC-835E-49AC67D461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E43B419A-2183-D9D2-E081-1EE7AE13B887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D04E26C-15C9-6F20-3ADA-16FC74C9799E}"/>
              </a:ext>
            </a:extLst>
          </p:cNvPr>
          <p:cNvSpPr txBox="1"/>
          <p:nvPr/>
        </p:nvSpPr>
        <p:spPr>
          <a:xfrm>
            <a:off x="8611762" y="4211122"/>
            <a:ext cx="343766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Sports Car Events &amp; </a:t>
            </a: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Circuit Driving</a:t>
            </a:r>
          </a:p>
          <a:p>
            <a:endParaRPr lang="de-DE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Trainings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B2B &amp; B2C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days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adrenaline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Computer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controlled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irrigation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Variable track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characteristics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Extendable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modules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405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A25743-2498-041C-F8D4-3543C90B6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Fahrzeug, Rad, Landfahrzeug, draußen enthält.&#10;&#10;KI-generierte Inhalte können fehlerhaft sein.">
            <a:extLst>
              <a:ext uri="{FF2B5EF4-FFF2-40B4-BE49-F238E27FC236}">
                <a16:creationId xmlns:a16="http://schemas.microsoft.com/office/drawing/2014/main" id="{8D198EDC-6C0E-3B00-12A2-2301AEFAA6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207240" cy="68580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5E824F89-A28C-3DD1-F305-D5A9F5C7EBBC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652EA52-6372-DFC2-E858-5B24EAEA3A06}"/>
              </a:ext>
            </a:extLst>
          </p:cNvPr>
          <p:cNvSpPr txBox="1"/>
          <p:nvPr/>
        </p:nvSpPr>
        <p:spPr>
          <a:xfrm>
            <a:off x="8496301" y="4184650"/>
            <a:ext cx="339566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Audi</a:t>
            </a: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World Dealer Conference</a:t>
            </a:r>
          </a:p>
          <a:p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Four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week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week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halls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300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guests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 100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Driving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action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On- &amp; Off-Road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Hot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laps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LMS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pilots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118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1ECA97-0912-083A-7A84-903474591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017B6C2-F85F-8CCF-B15E-693F4197FE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D7A71815-FD83-67FA-7A20-227A92485BBC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E51645B-C6C5-2F9C-881E-74E74ADA6EB8}"/>
              </a:ext>
            </a:extLst>
          </p:cNvPr>
          <p:cNvSpPr txBox="1"/>
          <p:nvPr/>
        </p:nvSpPr>
        <p:spPr>
          <a:xfrm>
            <a:off x="8496301" y="4184650"/>
            <a:ext cx="339566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Audi</a:t>
            </a: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World Dealer Conference</a:t>
            </a:r>
          </a:p>
          <a:p>
            <a:endParaRPr lang="de-DE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Four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week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week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halls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300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guests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 100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Driving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action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On- &amp; Off-Road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Hot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laps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LMS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pilots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980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88ECB5-2C93-A7EC-2453-24A9E09A2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Kleidung, Frau, Im Haus enthält.&#10;&#10;KI-generierte Inhalte können fehlerhaft sein.">
            <a:extLst>
              <a:ext uri="{FF2B5EF4-FFF2-40B4-BE49-F238E27FC236}">
                <a16:creationId xmlns:a16="http://schemas.microsoft.com/office/drawing/2014/main" id="{1760A40E-EEAF-CBF3-4590-933D26E6EC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"/>
            <a:ext cx="13761720" cy="6858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731935A7-D75B-48FA-AEC7-AFEC31835207}"/>
              </a:ext>
            </a:extLst>
          </p:cNvPr>
          <p:cNvSpPr/>
          <p:nvPr/>
        </p:nvSpPr>
        <p:spPr>
          <a:xfrm rot="10800000">
            <a:off x="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1160A3F-53B7-52E1-1524-59144BBDA2B1}"/>
              </a:ext>
            </a:extLst>
          </p:cNvPr>
          <p:cNvSpPr txBox="1"/>
          <p:nvPr/>
        </p:nvSpPr>
        <p:spPr>
          <a:xfrm>
            <a:off x="300038" y="4207193"/>
            <a:ext cx="335248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ZF Vision Zero</a:t>
            </a: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Global Tech Press Event</a:t>
            </a:r>
          </a:p>
          <a:p>
            <a:endParaRPr lang="de-DE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week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International press &amp;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media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Explanation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details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Demonstration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prototypes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Meeting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board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members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162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9DA451-1CF5-319A-F0DF-EA9130721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Text, draußen, Fahrzeug, Landfahrzeug enthält.&#10;&#10;KI-generierte Inhalte können fehlerhaft sein.">
            <a:extLst>
              <a:ext uri="{FF2B5EF4-FFF2-40B4-BE49-F238E27FC236}">
                <a16:creationId xmlns:a16="http://schemas.microsoft.com/office/drawing/2014/main" id="{2260A6FA-82F3-D6BB-AB99-3B9E451792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318B2240-CC4F-EF38-7AD2-0E41431076A1}"/>
              </a:ext>
            </a:extLst>
          </p:cNvPr>
          <p:cNvSpPr/>
          <p:nvPr/>
        </p:nvSpPr>
        <p:spPr>
          <a:xfrm rot="10800000">
            <a:off x="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3A5408B-E06B-E239-DFCD-1163EBD8AAE2}"/>
              </a:ext>
            </a:extLst>
          </p:cNvPr>
          <p:cNvSpPr txBox="1"/>
          <p:nvPr/>
        </p:nvSpPr>
        <p:spPr>
          <a:xfrm>
            <a:off x="300038" y="4207193"/>
            <a:ext cx="335248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ZF Vision Zero</a:t>
            </a: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Global Tech Press Event</a:t>
            </a:r>
          </a:p>
          <a:p>
            <a:endParaRPr lang="de-DE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week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International press &amp;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media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Explanation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details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Demonstration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prototypes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Meeting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board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members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784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36E303-5E0F-7257-A2BA-9FDBA4D08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außen, Himmel, Person, Auto enthält.&#10;&#10;KI-generierte Inhalte können fehlerhaft sein.">
            <a:extLst>
              <a:ext uri="{FF2B5EF4-FFF2-40B4-BE49-F238E27FC236}">
                <a16:creationId xmlns:a16="http://schemas.microsoft.com/office/drawing/2014/main" id="{343D3FD4-AB99-8316-CE44-51ED21B71F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3C1C4C8-88EA-4289-EA40-4A09E951CF8C}"/>
              </a:ext>
            </a:extLst>
          </p:cNvPr>
          <p:cNvSpPr/>
          <p:nvPr/>
        </p:nvSpPr>
        <p:spPr>
          <a:xfrm rot="10800000">
            <a:off x="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F8C8CEC-62B0-0380-568B-2EC3B5BD092B}"/>
              </a:ext>
            </a:extLst>
          </p:cNvPr>
          <p:cNvSpPr txBox="1"/>
          <p:nvPr/>
        </p:nvSpPr>
        <p:spPr>
          <a:xfrm>
            <a:off x="300038" y="4207193"/>
            <a:ext cx="335248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ZF Vision Zero</a:t>
            </a: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Global Tech Press Event</a:t>
            </a:r>
          </a:p>
          <a:p>
            <a:endParaRPr lang="de-DE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week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International press &amp;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media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Explanation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details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Demonstration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prototypes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Meeting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board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members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491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235C73-2C4A-60DB-2011-5591DBE0E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Kleidung, Schuhwerk, Person, Mann enthält.&#10;&#10;KI-generierte Inhalte können fehlerhaft sein.">
            <a:extLst>
              <a:ext uri="{FF2B5EF4-FFF2-40B4-BE49-F238E27FC236}">
                <a16:creationId xmlns:a16="http://schemas.microsoft.com/office/drawing/2014/main" id="{3BF9EE19-47C8-561E-7C66-457E1EA0E2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417320"/>
            <a:ext cx="12192000" cy="827532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BBA4A8F7-8692-0C77-C0E0-C153C3D9B4C4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F2F1001-D7D8-6D13-C821-4B24973B65CB}"/>
              </a:ext>
            </a:extLst>
          </p:cNvPr>
          <p:cNvSpPr txBox="1"/>
          <p:nvPr/>
        </p:nvSpPr>
        <p:spPr>
          <a:xfrm>
            <a:off x="8611763" y="4184650"/>
            <a:ext cx="32802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Lexus RX</a:t>
            </a: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International Dealer Event</a:t>
            </a:r>
          </a:p>
          <a:p>
            <a:endParaRPr lang="de-DE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Five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weeks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guests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Reveal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tv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studio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quality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Static  &amp;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dynamic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presentation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In- &amp; Outdoor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branding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EAA17A-0728-7B5E-6F32-99CB55A3C66D}"/>
              </a:ext>
            </a:extLst>
          </p:cNvPr>
          <p:cNvSpPr txBox="1"/>
          <p:nvPr/>
        </p:nvSpPr>
        <p:spPr>
          <a:xfrm>
            <a:off x="520861" y="6655443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*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E88B7A0-7A2C-3539-4BA5-DD2D04737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13358"/>
            <a:ext cx="22044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*This </a:t>
            </a:r>
            <a:r>
              <a:rPr lang="de-DE" altLang="de-DE" sz="1000" dirty="0" err="1">
                <a:solidFill>
                  <a:schemeClr val="bg1"/>
                </a:solidFill>
                <a:latin typeface="Arial" panose="020B0604020202020204" pitchFamily="34" charset="0"/>
              </a:rPr>
              <a:t>picture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was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enhanced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AI.</a:t>
            </a:r>
          </a:p>
        </p:txBody>
      </p:sp>
    </p:spTree>
    <p:extLst>
      <p:ext uri="{BB962C8B-B14F-4D97-AF65-F5344CB8AC3E}">
        <p14:creationId xmlns:p14="http://schemas.microsoft.com/office/powerpoint/2010/main" val="3991169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3BBC15-A18E-A5AC-CB85-03056F6B0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Mobiliar, Kleidung, Im Haus, Tisch enthält.&#10;&#10;KI-generierte Inhalte können fehlerhaft sein.">
            <a:extLst>
              <a:ext uri="{FF2B5EF4-FFF2-40B4-BE49-F238E27FC236}">
                <a16:creationId xmlns:a16="http://schemas.microsoft.com/office/drawing/2014/main" id="{B1D32E3E-556E-82E2-9F38-E76F2B8ECA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708660"/>
            <a:ext cx="12192000" cy="756666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7FAF386-1195-32D6-1E34-ACDB3463900C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90000"/>
                  <a:lumOff val="10000"/>
                  <a:alpha val="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3377C11-C924-7FD4-8FFA-24F0E5549756}"/>
              </a:ext>
            </a:extLst>
          </p:cNvPr>
          <p:cNvSpPr txBox="1"/>
          <p:nvPr/>
        </p:nvSpPr>
        <p:spPr>
          <a:xfrm>
            <a:off x="8611763" y="4184650"/>
            <a:ext cx="32802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Lexus RX</a:t>
            </a:r>
          </a:p>
          <a:p>
            <a:r>
              <a:rPr lang="de-DE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International Dealer Event</a:t>
            </a:r>
          </a:p>
          <a:p>
            <a:endParaRPr lang="de-DE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Five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weeks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guests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Reveal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tv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studio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quality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Static  &amp;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dynamic</a:t>
            </a: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presentation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In- &amp; Outdoor </a:t>
            </a:r>
            <a:r>
              <a:rPr lang="de-DE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branding</a:t>
            </a: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808ABD-5D42-56CC-51F5-E9E7339B4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13358"/>
            <a:ext cx="22044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*This </a:t>
            </a:r>
            <a:r>
              <a:rPr lang="de-DE" altLang="de-DE" sz="1000" dirty="0" err="1">
                <a:solidFill>
                  <a:schemeClr val="bg1"/>
                </a:solidFill>
                <a:latin typeface="Arial" panose="020B0604020202020204" pitchFamily="34" charset="0"/>
              </a:rPr>
              <a:t>picture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was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enhanced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AI.</a:t>
            </a:r>
          </a:p>
        </p:txBody>
      </p:sp>
    </p:spTree>
    <p:extLst>
      <p:ext uri="{BB962C8B-B14F-4D97-AF65-F5344CB8AC3E}">
        <p14:creationId xmlns:p14="http://schemas.microsoft.com/office/powerpoint/2010/main" val="3644287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B006F41EF650B4AABAE07EFBCAF8167" ma:contentTypeVersion="16" ma:contentTypeDescription="Ein neues Dokument erstellen." ma:contentTypeScope="" ma:versionID="6fd5ad41a589e790d3e709ff19b105bf">
  <xsd:schema xmlns:xsd="http://www.w3.org/2001/XMLSchema" xmlns:xs="http://www.w3.org/2001/XMLSchema" xmlns:p="http://schemas.microsoft.com/office/2006/metadata/properties" xmlns:ns2="267985ff-3453-4d45-a731-24345946a3c1" xmlns:ns3="3d6ffdff-1c38-4236-9f8b-ae5a6fbd6cfc" targetNamespace="http://schemas.microsoft.com/office/2006/metadata/properties" ma:root="true" ma:fieldsID="5f7158c645371efbf0d0c56f449cee71" ns2:_="" ns3:_="">
    <xsd:import namespace="267985ff-3453-4d45-a731-24345946a3c1"/>
    <xsd:import namespace="3d6ffdff-1c38-4236-9f8b-ae5a6fbd6c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7985ff-3453-4d45-a731-24345946a3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dmarkierungen" ma:readOnly="false" ma:fieldId="{5cf76f15-5ced-4ddc-b409-7134ff3c332f}" ma:taxonomyMulti="true" ma:sspId="3ce375a7-ce2c-46b6-a99c-01073a2255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6ffdff-1c38-4236-9f8b-ae5a6fbd6cfc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5943a1be-afea-44ff-a574-413b4c46ff18}" ma:internalName="TaxCatchAll" ma:showField="CatchAllData" ma:web="3d6ffdff-1c38-4236-9f8b-ae5a6fbd6c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67985ff-3453-4d45-a731-24345946a3c1">
      <Terms xmlns="http://schemas.microsoft.com/office/infopath/2007/PartnerControls"/>
    </lcf76f155ced4ddcb4097134ff3c332f>
    <TaxCatchAll xmlns="3d6ffdff-1c38-4236-9f8b-ae5a6fbd6cfc" xsi:nil="true"/>
  </documentManagement>
</p:properties>
</file>

<file path=customXml/itemProps1.xml><?xml version="1.0" encoding="utf-8"?>
<ds:datastoreItem xmlns:ds="http://schemas.openxmlformats.org/officeDocument/2006/customXml" ds:itemID="{2877D571-44CB-4943-B94D-5C7BBD01B4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2540AC-BF0D-439F-BBD8-3314BE8ECF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7985ff-3453-4d45-a731-24345946a3c1"/>
    <ds:schemaRef ds:uri="3d6ffdff-1c38-4236-9f8b-ae5a6fbd6c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FB6B85B-2E03-48F2-8C4C-31695E6D2B9A}">
  <ds:schemaRefs>
    <ds:schemaRef ds:uri="http://schemas.microsoft.com/office/2006/metadata/properties"/>
    <ds:schemaRef ds:uri="http://schemas.microsoft.com/office/infopath/2007/PartnerControls"/>
    <ds:schemaRef ds:uri="267985ff-3453-4d45-a731-24345946a3c1"/>
    <ds:schemaRef ds:uri="3d6ffdff-1c38-4236-9f8b-ae5a6fbd6cf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640</Words>
  <Application>Microsoft Office PowerPoint</Application>
  <PresentationFormat>Breitbild</PresentationFormat>
  <Paragraphs>212</Paragraphs>
  <Slides>22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7" baseType="lpstr">
      <vt:lpstr>Aptos</vt:lpstr>
      <vt:lpstr>Aptos Display</vt:lpstr>
      <vt:lpstr>Arial</vt:lpstr>
      <vt:lpstr>Tahoma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Christian Thiesen</dc:creator>
  <cp:lastModifiedBy>Christian Thiesen</cp:lastModifiedBy>
  <cp:revision>7</cp:revision>
  <dcterms:created xsi:type="dcterms:W3CDTF">2025-10-27T17:40:50Z</dcterms:created>
  <dcterms:modified xsi:type="dcterms:W3CDTF">2026-03-26T09:04:41Z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0x0101002B006F41EF650B4AABAE07EFBCAF8167</vt:lpwstr>
  </property>
  <property fmtid="{D5CDD505-2E9C-101B-9397-08002B2CF9AE}" pid="3" name="MediaServiceImageTags">
    <vt:lpwstr/>
  </property>
</Properties>
</file>